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3" r:id="rId5"/>
    <p:sldId id="266" r:id="rId6"/>
    <p:sldId id="260" r:id="rId7"/>
    <p:sldId id="261" r:id="rId8"/>
    <p:sldId id="262" r:id="rId9"/>
    <p:sldId id="267" r:id="rId10"/>
    <p:sldId id="264" r:id="rId11"/>
    <p:sldId id="265" r:id="rId12"/>
  </p:sldIdLst>
  <p:sldSz cx="14630400" cy="8229600"/>
  <p:notesSz cx="8229600" cy="14630400"/>
  <p:embeddedFontLst>
    <p:embeddedFont>
      <p:font typeface="경기천년바탕 Regular" panose="02020503020101020101" pitchFamily="18" charset="-127"/>
      <p:regular r:id="rId14"/>
    </p:embeddedFont>
    <p:embeddedFont>
      <p:font typeface="맑은 고딕" panose="020B0503020000020004" pitchFamily="50" charset="-127"/>
      <p:regular r:id="rId15"/>
      <p:bold r:id="rId16"/>
    </p:embeddedFont>
    <p:embeddedFont>
      <p:font typeface="경기천년제목V Bold" panose="02020803020101020101" pitchFamily="18" charset="-127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0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67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772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BEC77-1071-A07C-6419-7421A79B1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424C09-A300-8376-4191-78E8A40FBD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22A1D3-0DE6-3F85-EDE5-C84BEB1D96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6B83EA-C3A2-B4BA-1A36-820DCEE414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32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470B0-FEE9-E511-B661-DD8F5A400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935685-DEFE-193C-F758-495B535727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C59492-9176-124D-F3ED-7733611613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3D2F1-ECCB-B941-B36E-FF2A95BD74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47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929145" y="2421480"/>
            <a:ext cx="41934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Crimson Pro Semi Bold" pitchFamily="34" charset="-120"/>
              </a:rPr>
              <a:t>앱 </a:t>
            </a:r>
            <a:r>
              <a:rPr lang="ko-KR" altLang="en-US" sz="4450" dirty="0" smtClean="0">
                <a:solidFill>
                  <a:srgbClr val="152D47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Crimson Pro Semi Bold" pitchFamily="34" charset="-120"/>
              </a:rPr>
              <a:t>프로젝트 발표</a:t>
            </a:r>
            <a:endParaRPr lang="en-US" sz="44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12446814" y="7705303"/>
            <a:ext cx="2049771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Heebo" pitchFamily="34" charset="-120"/>
              </a:rPr>
              <a:t>2023136050 </a:t>
            </a:r>
            <a:r>
              <a:rPr lang="ko-KR" altLang="en-US" sz="1750" dirty="0">
                <a:solidFill>
                  <a:srgbClr val="4C4C4D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Heebo" pitchFamily="34" charset="-120"/>
              </a:rPr>
              <a:t>박민성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80190" y="512968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3768"/>
            <a:ext cx="62776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Crimson Pro Semi Bold" pitchFamily="34" charset="-120"/>
              </a:rPr>
              <a:t>추후 완성 계획 및 개발 일정</a:t>
            </a:r>
            <a:endParaRPr lang="en-US" sz="44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192786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" name="Text 2"/>
          <p:cNvSpPr/>
          <p:nvPr/>
        </p:nvSpPr>
        <p:spPr>
          <a:xfrm>
            <a:off x="878860" y="197036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Crimson Pro Semi Bold" pitchFamily="34" charset="-120"/>
              </a:rPr>
              <a:t>1</a:t>
            </a:r>
            <a:endParaRPr lang="en-US" sz="26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5" name="Text 3"/>
          <p:cNvSpPr/>
          <p:nvPr/>
        </p:nvSpPr>
        <p:spPr>
          <a:xfrm>
            <a:off x="1530906" y="2005727"/>
            <a:ext cx="29695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Crimson Pro Semi Bold" pitchFamily="34" charset="-120"/>
              </a:rPr>
              <a:t>API 연동 및 실시간 데이터</a:t>
            </a:r>
            <a:endParaRPr lang="en-US" sz="22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6" name="Text 4"/>
          <p:cNvSpPr/>
          <p:nvPr/>
        </p:nvSpPr>
        <p:spPr>
          <a:xfrm>
            <a:off x="1530906" y="2586871"/>
            <a:ext cx="550759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신뢰성 있는 환율 데이터를 위해 한국은행 또는 해외 주요 금융 API를 활용합니다. 1분 단위로 환율 정보를 업데이트하고 반영합니다.</a:t>
            </a:r>
            <a:endParaRPr lang="en-US" sz="17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93790" y="412920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8" name="Text 6"/>
          <p:cNvSpPr/>
          <p:nvPr/>
        </p:nvSpPr>
        <p:spPr>
          <a:xfrm>
            <a:off x="878860" y="417171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Crimson Pro Semi Bold" pitchFamily="34" charset="-120"/>
              </a:rPr>
              <a:t>2</a:t>
            </a:r>
            <a:endParaRPr lang="en-US" sz="26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9" name="Text 7"/>
          <p:cNvSpPr/>
          <p:nvPr/>
        </p:nvSpPr>
        <p:spPr>
          <a:xfrm>
            <a:off x="1530906" y="42070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Crimson Pro Semi Bold" pitchFamily="34" charset="-120"/>
              </a:rPr>
              <a:t>환율 변동 알림</a:t>
            </a:r>
            <a:endParaRPr lang="en-US" sz="22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530906" y="4788218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사용자가 설정한 환율(예: USD 1,300원 이하) 도달 시 푸시 알림 기능을 추가합니다.</a:t>
            </a:r>
            <a:endParaRPr lang="en-US" sz="17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93790" y="596765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878860" y="601015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Crimson Pro Semi Bold" pitchFamily="34" charset="-120"/>
              </a:rPr>
              <a:t>3</a:t>
            </a:r>
            <a:endParaRPr lang="en-US" sz="26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530906" y="60455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Crimson Pro Semi Bold" pitchFamily="34" charset="-120"/>
              </a:rPr>
              <a:t>과거 환율 조회</a:t>
            </a:r>
            <a:endParaRPr lang="en-US" sz="22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530906" y="6626662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특정 기간 동안의 환율 변동 추이 그래프를 제공하여 인사이트를 더합니다.</a:t>
            </a:r>
            <a:endParaRPr lang="en-US" sz="17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F01A969-42F5-597B-C8B9-8960CDBEA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4704" y="2225596"/>
            <a:ext cx="6239746" cy="396295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A62FF21-EB5C-3C7F-1C56-7EBB7550D8C9}"/>
              </a:ext>
            </a:extLst>
          </p:cNvPr>
          <p:cNvSpPr txBox="1"/>
          <p:nvPr/>
        </p:nvSpPr>
        <p:spPr>
          <a:xfrm>
            <a:off x="10143460" y="6399848"/>
            <a:ext cx="13822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이런 느낌의 그래프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064048" y="2982878"/>
            <a:ext cx="25023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ko-KR" altLang="en-US" sz="4450" dirty="0">
                <a:solidFill>
                  <a:srgbClr val="152D47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이상으로 발표를 마치겠습니다</a:t>
            </a:r>
            <a:r>
              <a:rPr lang="en-US" altLang="ko-KR" sz="4450" dirty="0">
                <a:solidFill>
                  <a:srgbClr val="152D47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.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ko-KR" altLang="en-US" sz="4450" dirty="0">
                <a:solidFill>
                  <a:srgbClr val="152D47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감사합니다</a:t>
            </a:r>
            <a:r>
              <a:rPr lang="en-US" altLang="ko-KR" sz="4450" dirty="0">
                <a:solidFill>
                  <a:srgbClr val="152D47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.</a:t>
            </a:r>
            <a:endParaRPr lang="en-US" sz="44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925" y="578168"/>
            <a:ext cx="5256848" cy="656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030303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DM Sans Semi Bold" pitchFamily="34" charset="-120"/>
              </a:rPr>
              <a:t>발표 목차</a:t>
            </a:r>
            <a:endParaRPr lang="en-US" sz="41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35925" y="1655683"/>
            <a:ext cx="473035" cy="47303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" name="Text 2"/>
          <p:cNvSpPr/>
          <p:nvPr/>
        </p:nvSpPr>
        <p:spPr>
          <a:xfrm>
            <a:off x="814685" y="1695033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DM Sans Semi Bold" pitchFamily="34" charset="-120"/>
              </a:rPr>
              <a:t>1</a:t>
            </a:r>
            <a:endParaRPr lang="en-US" sz="24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5" name="Text 3"/>
          <p:cNvSpPr/>
          <p:nvPr/>
        </p:nvSpPr>
        <p:spPr>
          <a:xfrm>
            <a:off x="1419225" y="1727954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DM Sans Semi Bold" pitchFamily="34" charset="-120"/>
              </a:rPr>
              <a:t>프로젝트 선정 이유</a:t>
            </a:r>
            <a:endParaRPr lang="en-US" sz="20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6" name="Text 4"/>
          <p:cNvSpPr/>
          <p:nvPr/>
        </p:nvSpPr>
        <p:spPr>
          <a:xfrm>
            <a:off x="1419225" y="2182654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Inter Medium" pitchFamily="34" charset="-120"/>
              </a:rPr>
              <a:t>환율 변동의 중요성과 앱의 필요성</a:t>
            </a:r>
            <a:endParaRPr lang="en-US" sz="16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35925" y="2939534"/>
            <a:ext cx="473035" cy="47303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8" name="Text 6"/>
          <p:cNvSpPr/>
          <p:nvPr/>
        </p:nvSpPr>
        <p:spPr>
          <a:xfrm>
            <a:off x="814685" y="2978884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DM Sans Semi Bold" pitchFamily="34" charset="-120"/>
              </a:rPr>
              <a:t>2</a:t>
            </a:r>
            <a:endParaRPr lang="en-US" sz="24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9" name="Text 7"/>
          <p:cNvSpPr/>
          <p:nvPr/>
        </p:nvSpPr>
        <p:spPr>
          <a:xfrm>
            <a:off x="1419225" y="3011805"/>
            <a:ext cx="3157538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DM Sans Semi Bold" pitchFamily="34" charset="-120"/>
              </a:rPr>
              <a:t>개발 환경 및 프레임워크 선정</a:t>
            </a:r>
            <a:endParaRPr lang="en-US" sz="20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419225" y="3466505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Inter Medium" pitchFamily="34" charset="-120"/>
              </a:rPr>
              <a:t>Dart와 Flutter를 선택한 이유</a:t>
            </a:r>
            <a:endParaRPr lang="en-US" sz="16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35925" y="4223385"/>
            <a:ext cx="473035" cy="47303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814685" y="4262735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DM Sans Semi Bold" pitchFamily="34" charset="-120"/>
              </a:rPr>
              <a:t>3</a:t>
            </a:r>
            <a:endParaRPr lang="en-US" sz="24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419225" y="4295656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DM Sans Semi Bold" pitchFamily="34" charset="-120"/>
              </a:rPr>
              <a:t>주요 화면 구성</a:t>
            </a:r>
            <a:endParaRPr lang="en-US" sz="20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419225" y="4750356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ko-KR" altLang="en-US" sz="1650" dirty="0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Inter Medium" pitchFamily="34" charset="-120"/>
              </a:rPr>
              <a:t>각 항목에 대한 설명</a:t>
            </a:r>
            <a:endParaRPr lang="en-US" sz="16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35925" y="5507236"/>
            <a:ext cx="473035" cy="47303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814685" y="5546586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DM Sans Semi Bold" pitchFamily="34" charset="-120"/>
              </a:rPr>
              <a:t>4</a:t>
            </a:r>
            <a:endParaRPr lang="en-US" sz="24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419225" y="5579507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DM Sans Semi Bold" pitchFamily="34" charset="-120"/>
              </a:rPr>
              <a:t>실제 동작 화면</a:t>
            </a:r>
            <a:endParaRPr lang="en-US" sz="20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419225" y="6034207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Inter Medium" pitchFamily="34" charset="-120"/>
              </a:rPr>
              <a:t>앱의 핵심 기능 시연</a:t>
            </a:r>
            <a:endParaRPr lang="en-US" sz="16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735925" y="6791087"/>
            <a:ext cx="473035" cy="47303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814685" y="6830437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DM Sans Semi Bold" pitchFamily="34" charset="-120"/>
              </a:rPr>
              <a:t>5</a:t>
            </a:r>
            <a:endParaRPr lang="en-US" sz="24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1419225" y="6863358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DM Sans Semi Bold" pitchFamily="34" charset="-120"/>
              </a:rPr>
              <a:t>추후 완성 계획</a:t>
            </a:r>
            <a:endParaRPr lang="en-US" sz="20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1419225" y="7318058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ko-KR" altLang="en-US" sz="1650" dirty="0" err="1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Inter Medium" pitchFamily="34" charset="-120"/>
              </a:rPr>
              <a:t>완성시</a:t>
            </a:r>
            <a:r>
              <a:rPr lang="ko-KR" altLang="en-US" sz="1650" dirty="0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Inter Medium" pitchFamily="34" charset="-120"/>
              </a:rPr>
              <a:t> 추가할 기능 등</a:t>
            </a:r>
            <a:endParaRPr lang="en-US" sz="16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931069"/>
            <a:ext cx="74699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4505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DM Sans Semi Bold" pitchFamily="34" charset="-120"/>
              </a:rPr>
              <a:t>프로젝트 </a:t>
            </a:r>
            <a:r>
              <a:rPr lang="en-US" sz="4450" dirty="0" err="1">
                <a:solidFill>
                  <a:srgbClr val="44505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DM Sans Semi Bold" pitchFamily="34" charset="-120"/>
              </a:rPr>
              <a:t>선정</a:t>
            </a:r>
            <a:r>
              <a:rPr lang="en-US" sz="4450" dirty="0">
                <a:solidFill>
                  <a:srgbClr val="44505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DM Sans Semi Bold" pitchFamily="34" charset="-120"/>
              </a:rPr>
              <a:t> </a:t>
            </a:r>
            <a:r>
              <a:rPr lang="en-US" sz="4450" dirty="0" err="1">
                <a:solidFill>
                  <a:srgbClr val="44505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DM Sans Semi Bold" pitchFamily="34" charset="-120"/>
              </a:rPr>
              <a:t>이유</a:t>
            </a:r>
            <a:endParaRPr lang="en-US" sz="4450" dirty="0">
              <a:solidFill>
                <a:srgbClr val="44505D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855709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47061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DM Sans Semi Bold" pitchFamily="34" charset="-120"/>
              </a:rPr>
              <a:t>여행객</a:t>
            </a:r>
            <a:endParaRPr lang="en-US" sz="22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" name="Text 3"/>
          <p:cNvSpPr/>
          <p:nvPr/>
        </p:nvSpPr>
        <p:spPr>
          <a:xfrm>
            <a:off x="793790" y="5196591"/>
            <a:ext cx="36364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Inter Medium" pitchFamily="34" charset="-120"/>
              </a:rPr>
              <a:t>해외 여행 시 실시간 환율 정보 필수</a:t>
            </a:r>
            <a:endParaRPr lang="en-US" sz="17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684" y="3855709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13684" y="47061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DM Sans Semi Bold" pitchFamily="34" charset="-120"/>
              </a:rPr>
              <a:t>유학생</a:t>
            </a:r>
            <a:endParaRPr lang="en-US" sz="22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0" name="Text 5"/>
          <p:cNvSpPr/>
          <p:nvPr/>
        </p:nvSpPr>
        <p:spPr>
          <a:xfrm>
            <a:off x="4713684" y="5196591"/>
            <a:ext cx="36365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Inter Medium" pitchFamily="34" charset="-120"/>
              </a:rPr>
              <a:t>해외 생활 경비 관리의 용이성</a:t>
            </a:r>
            <a:endParaRPr lang="en-US" sz="17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999229"/>
            <a:ext cx="566976" cy="5669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93790" y="68496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DM Sans Semi Bold" pitchFamily="34" charset="-120"/>
              </a:rPr>
              <a:t>직구족</a:t>
            </a:r>
            <a:endParaRPr lang="en-US" sz="22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3" name="Text 7"/>
          <p:cNvSpPr/>
          <p:nvPr/>
        </p:nvSpPr>
        <p:spPr>
          <a:xfrm>
            <a:off x="793790" y="7340111"/>
            <a:ext cx="36364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Inter Medium" pitchFamily="34" charset="-120"/>
              </a:rPr>
              <a:t>해외 직구 시 가격 비교 및 계산</a:t>
            </a:r>
            <a:endParaRPr lang="en-US" sz="17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CFF1CD3-A673-A288-B16A-308EC92629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5962" y="1528978"/>
            <a:ext cx="3516634" cy="17948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427E8F0-DC3C-817E-8670-88DDFDA876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5962" y="3561883"/>
            <a:ext cx="3516634" cy="188218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8D1BC64-0001-A353-2B85-91FE30ABC0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3639" y="5815954"/>
            <a:ext cx="6174018" cy="22391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8509201-82A5-CFEC-C823-DC1E9D96BCCA}"/>
              </a:ext>
            </a:extLst>
          </p:cNvPr>
          <p:cNvSpPr txBox="1"/>
          <p:nvPr/>
        </p:nvSpPr>
        <p:spPr>
          <a:xfrm>
            <a:off x="700909" y="1993612"/>
            <a:ext cx="82621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4505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최근 변화하는 국제 정세는 환율의 변동성을 크게 만들고 있습니다</a:t>
            </a:r>
            <a:r>
              <a:rPr lang="en-US" altLang="ko-KR" dirty="0">
                <a:solidFill>
                  <a:srgbClr val="44505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44505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우측</a:t>
            </a:r>
            <a:r>
              <a:rPr lang="ko-KR" altLang="en-US" dirty="0" smtClean="0">
                <a:solidFill>
                  <a:srgbClr val="44505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ko-KR" altLang="en-US" dirty="0">
                <a:solidFill>
                  <a:srgbClr val="44505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화면의 상단이 이번 년도 </a:t>
            </a:r>
            <a:r>
              <a:rPr lang="en-US" altLang="ko-KR" dirty="0">
                <a:solidFill>
                  <a:srgbClr val="44505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</a:t>
            </a:r>
            <a:r>
              <a:rPr lang="ko-KR" altLang="en-US" dirty="0">
                <a:solidFill>
                  <a:srgbClr val="44505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월경 뉴스이고 하단이 </a:t>
            </a:r>
            <a:r>
              <a:rPr lang="en-US" altLang="ko-KR" dirty="0">
                <a:solidFill>
                  <a:srgbClr val="44505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5</a:t>
            </a:r>
            <a:r>
              <a:rPr lang="ko-KR" altLang="en-US" dirty="0">
                <a:solidFill>
                  <a:srgbClr val="44505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월경 뉴스입니다</a:t>
            </a:r>
            <a:r>
              <a:rPr lang="en-US" altLang="ko-KR" dirty="0">
                <a:solidFill>
                  <a:srgbClr val="44505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4505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이처럼 변동이 큰 환율에 소비자들이 직구 시 계산의 어려움이 생기고 있습니다</a:t>
            </a:r>
            <a:r>
              <a:rPr lang="en-US" altLang="ko-KR" dirty="0">
                <a:solidFill>
                  <a:srgbClr val="44505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4505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이에 대해 전 프로젝트로 환율 계산기 앱을 선택하게 되었습니다</a:t>
            </a:r>
            <a:r>
              <a:rPr lang="en-US" altLang="ko-KR" dirty="0">
                <a:solidFill>
                  <a:srgbClr val="44505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.</a:t>
            </a:r>
            <a:endParaRPr lang="ko-KR" altLang="en-US" dirty="0">
              <a:solidFill>
                <a:srgbClr val="44505D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830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solidFill>
                  <a:srgbClr val="44505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사용자 분석</a:t>
            </a:r>
            <a:endParaRPr lang="en-US" sz="4450" dirty="0">
              <a:solidFill>
                <a:srgbClr val="44505D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73201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본 프로젝트에서 사용자를 위해 </a:t>
            </a:r>
            <a:r>
              <a:rPr lang="en-US" sz="1750" dirty="0" err="1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고려된</a:t>
            </a:r>
            <a:r>
              <a:rPr 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 </a:t>
            </a:r>
            <a:r>
              <a:rPr lang="ko-KR" alt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기능은</a:t>
            </a:r>
            <a:r>
              <a:rPr 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 직관적인 환율 계산과 상품 정보 변환 기능입니다. 이러한 </a:t>
            </a:r>
            <a:r>
              <a:rPr lang="en-US" sz="1750" dirty="0" err="1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기능들은</a:t>
            </a:r>
            <a:r>
              <a:rPr 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 </a:t>
            </a:r>
            <a:r>
              <a:rPr lang="ko-KR" alt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앞서 설명한 사용자들</a:t>
            </a:r>
            <a:r>
              <a:rPr lang="en-US" sz="1750" dirty="0" err="1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에게</a:t>
            </a:r>
            <a:r>
              <a:rPr 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 매우 유용한 도구가 될 것입니다. 핵심은 정보의 신뢰성, 즉각적인 반응성, 그리고 사용자 상황에 맞춘 활용성을 제공하는 데 있습니다.</a:t>
            </a:r>
            <a:endParaRPr lang="en-US" sz="17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66C62-EA08-3915-47F5-39B0F878D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2EC46652-F9E2-1D2E-8BD1-56A208FC9E23}"/>
              </a:ext>
            </a:extLst>
          </p:cNvPr>
          <p:cNvSpPr/>
          <p:nvPr/>
        </p:nvSpPr>
        <p:spPr>
          <a:xfrm>
            <a:off x="793790" y="931069"/>
            <a:ext cx="74699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solidFill>
                  <a:srgbClr val="44505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개발일정</a:t>
            </a:r>
            <a:endParaRPr lang="en-US" sz="4450" dirty="0">
              <a:solidFill>
                <a:srgbClr val="44505D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2E4CE1-B868-AC4D-F8AC-3439FCC51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774" y="2584472"/>
            <a:ext cx="11044852" cy="386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925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234" y="572691"/>
            <a:ext cx="6129338" cy="649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152D47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Crimson Pro Semi Bold" pitchFamily="34" charset="-120"/>
              </a:rPr>
              <a:t>개발 언어 및 프레임워크 선정</a:t>
            </a:r>
            <a:endParaRPr lang="en-US" sz="40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" name="Text 1"/>
          <p:cNvSpPr/>
          <p:nvPr/>
        </p:nvSpPr>
        <p:spPr>
          <a:xfrm>
            <a:off x="727234" y="1720453"/>
            <a:ext cx="6334482" cy="1662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본 프로젝트는 </a:t>
            </a:r>
            <a:r>
              <a:rPr lang="en-US" sz="1600" b="1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Dart 언어</a:t>
            </a:r>
            <a:r>
              <a:rPr 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와 </a:t>
            </a:r>
            <a:r>
              <a:rPr lang="en-US" sz="1600" b="1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Flutter 프레임워크</a:t>
            </a:r>
            <a:r>
              <a:rPr 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를 </a:t>
            </a:r>
            <a:r>
              <a:rPr lang="en-US" sz="1600" dirty="0" err="1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활용하여</a:t>
            </a:r>
            <a:r>
              <a:rPr 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 </a:t>
            </a:r>
            <a:r>
              <a:rPr lang="en-US" sz="1600" dirty="0" err="1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개발</a:t>
            </a:r>
            <a:r>
              <a:rPr lang="ko-KR" alt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하였습니다</a:t>
            </a:r>
            <a:r>
              <a:rPr 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. </a:t>
            </a:r>
            <a:r>
              <a:rPr lang="ko-KR" alt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사용하게 된 이유는 </a:t>
            </a:r>
            <a:r>
              <a:rPr lang="en-US" altLang="ko-KR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Dart</a:t>
            </a:r>
            <a:r>
              <a:rPr lang="ko-KR" alt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와 </a:t>
            </a:r>
            <a:r>
              <a:rPr lang="en-US" altLang="ko-KR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Flutter</a:t>
            </a:r>
            <a:r>
              <a:rPr lang="ko-KR" alt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는 </a:t>
            </a:r>
            <a:r>
              <a:rPr lang="en-US" sz="1600" dirty="0" err="1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Google의</a:t>
            </a:r>
            <a:r>
              <a:rPr 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 강력한 </a:t>
            </a:r>
            <a:r>
              <a:rPr lang="en-US" sz="1600" dirty="0" err="1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지원을</a:t>
            </a:r>
            <a:r>
              <a:rPr 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 </a:t>
            </a:r>
            <a:r>
              <a:rPr lang="en-US" sz="1600" dirty="0" err="1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통해</a:t>
            </a:r>
            <a:r>
              <a:rPr 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 </a:t>
            </a:r>
            <a:r>
              <a:rPr lang="ko-KR" alt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라이브러리와 유용한 개발 가이드를 제공하고 있으며</a:t>
            </a:r>
            <a:r>
              <a:rPr lang="en-US" altLang="ko-KR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,</a:t>
            </a:r>
            <a:r>
              <a:rPr 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 </a:t>
            </a:r>
            <a:r>
              <a:rPr lang="ko-KR" alt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또한</a:t>
            </a:r>
            <a:r>
              <a:rPr 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 </a:t>
            </a:r>
            <a:r>
              <a:rPr lang="en-US" sz="1600" dirty="0" err="1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iOS와</a:t>
            </a:r>
            <a:r>
              <a:rPr 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 Android</a:t>
            </a:r>
            <a:r>
              <a:rPr lang="ko-KR" alt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기반의 환경에서 사용할 수 있는 앱을 개발하기에 편한 이점이 있습니다</a:t>
            </a:r>
            <a:r>
              <a:rPr lang="en-US" altLang="ko-KR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.</a:t>
            </a:r>
            <a:endParaRPr lang="en-US" sz="16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34" y="3616285"/>
            <a:ext cx="519351" cy="51935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27234" y="4395311"/>
            <a:ext cx="2597229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Crimson Pro Semi Bold" pitchFamily="34" charset="-120"/>
              </a:rPr>
              <a:t>핫 리로드 기능</a:t>
            </a:r>
            <a:endParaRPr lang="en-US" sz="20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727234" y="4927640"/>
            <a:ext cx="6334482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코드 변경 사항을 즉시 반영하여 개발 효율을 크게 높여줍니다.</a:t>
            </a:r>
            <a:endParaRPr lang="en-US" sz="16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34" y="5779413"/>
            <a:ext cx="519351" cy="51935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27234" y="6558439"/>
            <a:ext cx="2597229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ko-KR" altLang="en-US" sz="20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크로스플랫폼</a:t>
            </a:r>
            <a:endParaRPr lang="en-US" sz="20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9" name="Text 5"/>
          <p:cNvSpPr/>
          <p:nvPr/>
        </p:nvSpPr>
        <p:spPr>
          <a:xfrm>
            <a:off x="727234" y="7090767"/>
            <a:ext cx="6334482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ko-KR" alt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한번에 다양한 곳에서 작동하는 앱 개발 지원</a:t>
            </a:r>
            <a:endParaRPr lang="en-US" sz="16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1" name="Text 6"/>
          <p:cNvSpPr/>
          <p:nvPr/>
        </p:nvSpPr>
        <p:spPr>
          <a:xfrm>
            <a:off x="7576304" y="6335078"/>
            <a:ext cx="6334482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Dart</a:t>
            </a:r>
            <a:r>
              <a:rPr lang="ko-KR" alt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는 여러가지 언어의 특성을 가지고 있어서 배우기 용이함</a:t>
            </a:r>
            <a:r>
              <a:rPr lang="en-US" altLang="ko-KR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.</a:t>
            </a:r>
            <a:endParaRPr lang="en-US" sz="16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1026" name="Picture 2" descr="Flutter - 나무위키">
            <a:extLst>
              <a:ext uri="{FF2B5EF4-FFF2-40B4-BE49-F238E27FC236}">
                <a16:creationId xmlns:a16="http://schemas.microsoft.com/office/drawing/2014/main" id="{A47F4EF4-0D25-7349-F8EC-4EBCA74B5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944" y="1975246"/>
            <a:ext cx="3962400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rt 개요 | Dart">
            <a:extLst>
              <a:ext uri="{FF2B5EF4-FFF2-40B4-BE49-F238E27FC236}">
                <a16:creationId xmlns:a16="http://schemas.microsoft.com/office/drawing/2014/main" id="{258532F9-AA92-0C06-AF43-EB5146589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945" y="3875960"/>
            <a:ext cx="3962400" cy="126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858" y="601266"/>
            <a:ext cx="5463183" cy="682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152D47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Crimson Pro Semi Bold" pitchFamily="34" charset="-120"/>
              </a:rPr>
              <a:t>주요 화면 구성</a:t>
            </a:r>
            <a:endParaRPr lang="en-US" sz="43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589401" y="1857732"/>
            <a:ext cx="6283762" cy="1695926"/>
          </a:xfrm>
          <a:prstGeom prst="roundRect">
            <a:avLst>
              <a:gd name="adj" fmla="val 193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7807881" y="2076212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Crimson Pro Semi Bold" pitchFamily="34" charset="-120"/>
              </a:rPr>
              <a:t>메인 환율 계산기</a:t>
            </a:r>
            <a:endParaRPr lang="en-US" sz="21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7807881" y="2636044"/>
            <a:ext cx="5846802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상단에 </a:t>
            </a:r>
            <a:r>
              <a:rPr lang="en-US" sz="1700" dirty="0" err="1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현재</a:t>
            </a:r>
            <a:r>
              <a:rPr lang="en-US" sz="17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 </a:t>
            </a:r>
            <a:r>
              <a:rPr lang="ko-KR" altLang="en-US" sz="1700" b="1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원</a:t>
            </a:r>
            <a:r>
              <a:rPr lang="en-US" altLang="ko-KR" sz="1700" b="1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/</a:t>
            </a:r>
            <a:r>
              <a:rPr lang="ko-KR" altLang="en-US" sz="1700" b="1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달러</a:t>
            </a:r>
            <a:r>
              <a:rPr lang="en-US" sz="1700" b="1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 환율</a:t>
            </a:r>
            <a:r>
              <a:rPr lang="en-US" sz="17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이 크게 표시됩니다. 예를 들어, 1</a:t>
            </a:r>
            <a:r>
              <a:rPr lang="ko-KR" altLang="en-US" sz="17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달러는 </a:t>
            </a:r>
            <a:r>
              <a:rPr lang="en-US" sz="17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1,372원 입니다.</a:t>
            </a:r>
            <a:endParaRPr lang="en-US" sz="17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589401" y="3772138"/>
            <a:ext cx="6283762" cy="2045494"/>
          </a:xfrm>
          <a:prstGeom prst="roundRect">
            <a:avLst>
              <a:gd name="adj" fmla="val 160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8" name="Text 5"/>
          <p:cNvSpPr/>
          <p:nvPr/>
        </p:nvSpPr>
        <p:spPr>
          <a:xfrm>
            <a:off x="7807881" y="3990618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Crimson Pro Semi Bold" pitchFamily="34" charset="-120"/>
              </a:rPr>
              <a:t>실시간 계산</a:t>
            </a:r>
            <a:endParaRPr lang="en-US" sz="21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9" name="Text 6"/>
          <p:cNvSpPr/>
          <p:nvPr/>
        </p:nvSpPr>
        <p:spPr>
          <a:xfrm>
            <a:off x="7807881" y="4550450"/>
            <a:ext cx="5846802" cy="1048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사용자가 금액을 입력하면 즉시 한국 원화로 계산 결과가 표시됩니다. 예를 들어, 500 </a:t>
            </a:r>
            <a:r>
              <a:rPr lang="ko-KR" altLang="en-US" sz="17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달러</a:t>
            </a:r>
            <a:r>
              <a:rPr lang="en-US" sz="17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를 </a:t>
            </a:r>
            <a:r>
              <a:rPr lang="en-US" sz="1700" dirty="0" err="1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입력하면</a:t>
            </a:r>
            <a:r>
              <a:rPr lang="en-US" sz="17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 686,000</a:t>
            </a:r>
            <a:r>
              <a:rPr lang="ko-KR" altLang="en-US" sz="17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원이</a:t>
            </a:r>
            <a:r>
              <a:rPr lang="en-US" sz="17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 바로 노출됩니다.</a:t>
            </a:r>
            <a:endParaRPr lang="en-US" sz="17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9868894-05F6-CEB2-9A5D-782C14B9B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13" y="1252478"/>
            <a:ext cx="5987086" cy="6595943"/>
          </a:xfrm>
          <a:prstGeom prst="rect">
            <a:avLst/>
          </a:prstGeom>
        </p:spPr>
      </p:pic>
      <p:sp>
        <p:nvSpPr>
          <p:cNvPr id="27" name="Shape 4">
            <a:extLst>
              <a:ext uri="{FF2B5EF4-FFF2-40B4-BE49-F238E27FC236}">
                <a16:creationId xmlns:a16="http://schemas.microsoft.com/office/drawing/2014/main" id="{D54CB38C-251E-636C-A942-F18035DB55BE}"/>
              </a:ext>
            </a:extLst>
          </p:cNvPr>
          <p:cNvSpPr/>
          <p:nvPr/>
        </p:nvSpPr>
        <p:spPr>
          <a:xfrm>
            <a:off x="7589401" y="5983903"/>
            <a:ext cx="6244709" cy="2123480"/>
          </a:xfrm>
          <a:prstGeom prst="roundRect">
            <a:avLst>
              <a:gd name="adj" fmla="val 1602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8" name="Text 5">
            <a:extLst>
              <a:ext uri="{FF2B5EF4-FFF2-40B4-BE49-F238E27FC236}">
                <a16:creationId xmlns:a16="http://schemas.microsoft.com/office/drawing/2014/main" id="{3C93B61B-3AC2-01E8-E4D2-03EA7EA3B5E4}"/>
              </a:ext>
            </a:extLst>
          </p:cNvPr>
          <p:cNvSpPr/>
          <p:nvPr/>
        </p:nvSpPr>
        <p:spPr>
          <a:xfrm>
            <a:off x="7816215" y="62107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Crimson Pro Semi Bold" pitchFamily="34" charset="-120"/>
              </a:rPr>
              <a:t>주요 통화 목록</a:t>
            </a:r>
            <a:endParaRPr lang="en-US" sz="22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9" name="Text 6">
            <a:extLst>
              <a:ext uri="{FF2B5EF4-FFF2-40B4-BE49-F238E27FC236}">
                <a16:creationId xmlns:a16="http://schemas.microsoft.com/office/drawing/2014/main" id="{A5957DE0-1A21-5FAB-D629-D37E52D12CF5}"/>
              </a:ext>
            </a:extLst>
          </p:cNvPr>
          <p:cNvSpPr/>
          <p:nvPr/>
        </p:nvSpPr>
        <p:spPr>
          <a:xfrm>
            <a:off x="7816215" y="6791861"/>
            <a:ext cx="579108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달러</a:t>
            </a:r>
            <a:r>
              <a:rPr 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  </a:t>
            </a:r>
            <a:r>
              <a:rPr lang="ko-KR" alt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외 유로</a:t>
            </a:r>
            <a:r>
              <a:rPr lang="en-US" altLang="ko-KR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, </a:t>
            </a:r>
            <a:r>
              <a:rPr lang="ko-KR" alt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엔</a:t>
            </a:r>
            <a:r>
              <a:rPr lang="en-US" altLang="ko-KR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, </a:t>
            </a:r>
            <a:r>
              <a:rPr lang="ko-KR" alt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위안</a:t>
            </a:r>
            <a:r>
              <a:rPr lang="en-US" altLang="ko-KR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, </a:t>
            </a:r>
            <a:r>
              <a:rPr lang="ko-KR" alt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파운드 </a:t>
            </a:r>
            <a:r>
              <a:rPr 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등 주요 5개 통화 환율이 목록으로 제공됩니다. 각 통화별 전일 대비 변동폭과 간략한 그래프도 볼 수 있습니다.</a:t>
            </a:r>
            <a:endParaRPr lang="en-US" sz="17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32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Crimson Pro Semi Bold" pitchFamily="34" charset="-120"/>
              </a:rPr>
              <a:t>주요 화면 구성</a:t>
            </a:r>
            <a:endParaRPr lang="en-US" sz="44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599521" y="1937385"/>
            <a:ext cx="6244709" cy="2123480"/>
          </a:xfrm>
          <a:prstGeom prst="roundRect">
            <a:avLst>
              <a:gd name="adj" fmla="val 1602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7826335" y="21641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Crimson Pro Semi Bold" pitchFamily="34" charset="-120"/>
              </a:rPr>
              <a:t>상품 정보 변환</a:t>
            </a:r>
            <a:endParaRPr lang="en-US" sz="22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7826335" y="2745343"/>
            <a:ext cx="579108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해외 쇼핑몰 링크와 가격을 입력하면 해당 환율로 한국 원화 금액이 자동 계산됩니다. 100 </a:t>
            </a:r>
            <a:r>
              <a:rPr lang="ko-KR" alt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달러의</a:t>
            </a:r>
            <a:r>
              <a:rPr 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 </a:t>
            </a:r>
            <a:r>
              <a:rPr lang="en-US" sz="1750" dirty="0" err="1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상품은</a:t>
            </a:r>
            <a:r>
              <a:rPr 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 137,271</a:t>
            </a:r>
            <a:r>
              <a:rPr lang="ko-KR" alt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원</a:t>
            </a:r>
            <a:r>
              <a:rPr 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로 변환됩니다.</a:t>
            </a:r>
            <a:endParaRPr lang="en-US" sz="17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599521" y="666630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이러한 기능들은 사용자가 해외 구매 시 복잡한 계산 없이 편리하게 정보를 얻을 수 있도록 돕습니다.</a:t>
            </a:r>
            <a:endParaRPr lang="en-US" sz="17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025646A-0B50-DE40-EB5F-79D9F9707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792" y="1851155"/>
            <a:ext cx="4901399" cy="5466714"/>
          </a:xfrm>
          <a:prstGeom prst="rect">
            <a:avLst/>
          </a:prstGeom>
        </p:spPr>
      </p:pic>
      <p:sp>
        <p:nvSpPr>
          <p:cNvPr id="13" name="Shape 7"/>
          <p:cNvSpPr/>
          <p:nvPr/>
        </p:nvSpPr>
        <p:spPr>
          <a:xfrm>
            <a:off x="7599521" y="4690407"/>
            <a:ext cx="6283762" cy="1346359"/>
          </a:xfrm>
          <a:prstGeom prst="roundRect">
            <a:avLst>
              <a:gd name="adj" fmla="val 2435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4" name="Text 8"/>
          <p:cNvSpPr/>
          <p:nvPr/>
        </p:nvSpPr>
        <p:spPr>
          <a:xfrm>
            <a:off x="7818001" y="4908886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Crimson Pro Semi Bold" pitchFamily="34" charset="-120"/>
              </a:rPr>
              <a:t>직관적 레이아웃</a:t>
            </a:r>
            <a:endParaRPr lang="en-US" sz="21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5" name="Text 9"/>
          <p:cNvSpPr/>
          <p:nvPr/>
        </p:nvSpPr>
        <p:spPr>
          <a:xfrm>
            <a:off x="7818001" y="5468718"/>
            <a:ext cx="5846802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깔끔하고 직관적인 디자인으로 높은 가독성을 제공합니다.</a:t>
            </a:r>
            <a:endParaRPr lang="en-US" sz="17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1370C-C4C0-16C1-3283-F1BD12D3F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5B21EEB-D62A-597F-0CBA-151B14EAF14A}"/>
              </a:ext>
            </a:extLst>
          </p:cNvPr>
          <p:cNvSpPr/>
          <p:nvPr/>
        </p:nvSpPr>
        <p:spPr>
          <a:xfrm>
            <a:off x="793790" y="6332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solidFill>
                  <a:srgbClr val="152D47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Crimson Pro Semi Bold" pitchFamily="34" charset="-120"/>
              </a:rPr>
              <a:t>동영상 시연</a:t>
            </a:r>
            <a:endParaRPr lang="en-US" sz="44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3" name="Screen_Recording_20250623_054032">
            <a:hlinkClick r:id="" action="ppaction://media"/>
            <a:extLst>
              <a:ext uri="{FF2B5EF4-FFF2-40B4-BE49-F238E27FC236}">
                <a16:creationId xmlns:a16="http://schemas.microsoft.com/office/drawing/2014/main" id="{0FB076F6-85D7-EB3D-C02A-89B6F52F2B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14963" y="1658678"/>
            <a:ext cx="2846711" cy="616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66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472</Words>
  <Application>Microsoft Office PowerPoint</Application>
  <PresentationFormat>사용자 지정</PresentationFormat>
  <Paragraphs>77</Paragraphs>
  <Slides>11</Slides>
  <Notes>11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1" baseType="lpstr">
      <vt:lpstr>Inter Medium</vt:lpstr>
      <vt:lpstr>경기천년바탕 Regular</vt:lpstr>
      <vt:lpstr>맑은 고딕</vt:lpstr>
      <vt:lpstr>경기천년제목V Bold</vt:lpstr>
      <vt:lpstr>Arial</vt:lpstr>
      <vt:lpstr>Calibri</vt:lpstr>
      <vt:lpstr>DM Sans Semi Bold</vt:lpstr>
      <vt:lpstr>Crimson Pro Semi Bold</vt:lpstr>
      <vt:lpstr>Heebo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Admin</dc:creator>
  <cp:lastModifiedBy>ITSW</cp:lastModifiedBy>
  <cp:revision>8</cp:revision>
  <dcterms:created xsi:type="dcterms:W3CDTF">2025-06-22T17:49:50Z</dcterms:created>
  <dcterms:modified xsi:type="dcterms:W3CDTF">2025-06-23T05:26:58Z</dcterms:modified>
</cp:coreProperties>
</file>